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8946-4AB0-284D-B13E-4371122F64DB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E63-B2C5-A243-AF0C-96DEF667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8946-4AB0-284D-B13E-4371122F64DB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E63-B2C5-A243-AF0C-96DEF667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0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8946-4AB0-284D-B13E-4371122F64DB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E63-B2C5-A243-AF0C-96DEF667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8946-4AB0-284D-B13E-4371122F64DB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E63-B2C5-A243-AF0C-96DEF667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1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8946-4AB0-284D-B13E-4371122F64DB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E63-B2C5-A243-AF0C-96DEF667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8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8946-4AB0-284D-B13E-4371122F64DB}" type="datetimeFigureOut">
              <a:rPr lang="en-US" smtClean="0"/>
              <a:t>8/26/15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E63-B2C5-A243-AF0C-96DEF667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8946-4AB0-284D-B13E-4371122F64DB}" type="datetimeFigureOut">
              <a:rPr lang="en-US" smtClean="0"/>
              <a:t>8/26/15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E63-B2C5-A243-AF0C-96DEF667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6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8946-4AB0-284D-B13E-4371122F64DB}" type="datetimeFigureOut">
              <a:rPr lang="en-US" smtClean="0"/>
              <a:t>8/26/15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E63-B2C5-A243-AF0C-96DEF667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4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8946-4AB0-284D-B13E-4371122F64DB}" type="datetimeFigureOut">
              <a:rPr lang="en-US" smtClean="0"/>
              <a:t>8/26/15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E63-B2C5-A243-AF0C-96DEF667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8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8946-4AB0-284D-B13E-4371122F64DB}" type="datetimeFigureOut">
              <a:rPr lang="en-US" smtClean="0"/>
              <a:t>8/26/15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E63-B2C5-A243-AF0C-96DEF667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9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8946-4AB0-284D-B13E-4371122F64DB}" type="datetimeFigureOut">
              <a:rPr lang="en-US" smtClean="0"/>
              <a:t>8/26/15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E63-B2C5-A243-AF0C-96DEF667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1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88946-4AB0-284D-B13E-4371122F64DB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9E63-B2C5-A243-AF0C-96DEF667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9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Concurrent Enrollment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Cokeville</a:t>
            </a:r>
            <a:r>
              <a:rPr lang="en-US" dirty="0" smtClean="0"/>
              <a:t> High School</a:t>
            </a:r>
          </a:p>
          <a:p>
            <a:r>
              <a:rPr lang="en-US" dirty="0" smtClean="0"/>
              <a:t>Utah State University</a:t>
            </a:r>
          </a:p>
          <a:p>
            <a:endParaRPr lang="en-US" dirty="0"/>
          </a:p>
        </p:txBody>
      </p:sp>
      <p:pic>
        <p:nvPicPr>
          <p:cNvPr id="5" name="Picture 4" descr="panther[2][12]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71" y="3750129"/>
            <a:ext cx="1828800" cy="1498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9357" y="3987800"/>
            <a:ext cx="1638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85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at High School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be paid by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Application Fee $55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US" dirty="0" smtClean="0"/>
              <a:t>Only paid once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Cost per Credit $50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1050 College Algebra 4 credits      $200 total (fall)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1060 Trigonometry  2 credits		$100 total (spring)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books</a:t>
            </a:r>
          </a:p>
        </p:txBody>
      </p:sp>
    </p:spTree>
    <p:extLst>
      <p:ext uri="{BB962C8B-B14F-4D97-AF65-F5344CB8AC3E}">
        <p14:creationId xmlns:p14="http://schemas.microsoft.com/office/powerpoint/2010/main" val="194311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at College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Tuition (per semester) out of state</a:t>
            </a:r>
          </a:p>
          <a:p>
            <a:pPr lvl="1"/>
            <a:r>
              <a:rPr lang="en-US" dirty="0" smtClean="0"/>
              <a:t>12 credits is $9566.80</a:t>
            </a:r>
          </a:p>
          <a:p>
            <a:endParaRPr lang="en-US" dirty="0"/>
          </a:p>
          <a:p>
            <a:r>
              <a:rPr lang="en-US" dirty="0" smtClean="0"/>
              <a:t>So 6 credits would be $4783.40</a:t>
            </a:r>
          </a:p>
          <a:p>
            <a:pPr lvl="1"/>
            <a:r>
              <a:rPr lang="en-US" dirty="0" smtClean="0"/>
              <a:t>Does not include books and supplies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55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Covers most requirements for math at USU and transfers well to other universities</a:t>
            </a:r>
          </a:p>
          <a:p>
            <a:pPr lvl="1"/>
            <a:r>
              <a:rPr lang="en-US" dirty="0" smtClean="0"/>
              <a:t>Print out in my classroom</a:t>
            </a:r>
          </a:p>
          <a:p>
            <a:r>
              <a:rPr lang="en-US" dirty="0" smtClean="0"/>
              <a:t>Helps with application to Utah State</a:t>
            </a:r>
          </a:p>
          <a:p>
            <a:pPr lvl="1"/>
            <a:r>
              <a:rPr lang="en-US" dirty="0" smtClean="0"/>
              <a:t>Preference</a:t>
            </a:r>
          </a:p>
          <a:p>
            <a:r>
              <a:rPr lang="en-US" dirty="0" smtClean="0"/>
              <a:t>Completely optional</a:t>
            </a:r>
          </a:p>
          <a:p>
            <a:pPr lvl="1"/>
            <a:r>
              <a:rPr lang="en-US" dirty="0" smtClean="0"/>
              <a:t>Still receive high school credit and the knowledge</a:t>
            </a:r>
          </a:p>
          <a:p>
            <a:r>
              <a:rPr lang="en-US" dirty="0" smtClean="0"/>
              <a:t>2 class hours to accommodate all students</a:t>
            </a:r>
          </a:p>
          <a:p>
            <a:pPr lvl="1"/>
            <a:r>
              <a:rPr lang="en-US" dirty="0" smtClean="0"/>
              <a:t>Different title courses to ensure their credits for the Hathaway and other scholarships</a:t>
            </a:r>
          </a:p>
        </p:txBody>
      </p:sp>
    </p:spTree>
    <p:extLst>
      <p:ext uri="{BB962C8B-B14F-4D97-AF65-F5344CB8AC3E}">
        <p14:creationId xmlns:p14="http://schemas.microsoft.com/office/powerpoint/2010/main" val="3003975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131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Concurrent Enrollment </vt:lpstr>
      <vt:lpstr>Costs at High School Level</vt:lpstr>
      <vt:lpstr>Cost at College Level</vt:lpstr>
      <vt:lpstr>Benefits</vt:lpstr>
    </vt:vector>
  </TitlesOfParts>
  <Company>LCSD2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Concurrent Enrollment </dc:title>
  <dc:creator>Kirstin Keetch</dc:creator>
  <cp:lastModifiedBy>Kirstin Keetch</cp:lastModifiedBy>
  <cp:revision>2</cp:revision>
  <dcterms:created xsi:type="dcterms:W3CDTF">2015-08-26T14:32:57Z</dcterms:created>
  <dcterms:modified xsi:type="dcterms:W3CDTF">2015-08-26T14:49:52Z</dcterms:modified>
</cp:coreProperties>
</file>